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7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5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1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792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369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374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5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6198" y="135603"/>
            <a:ext cx="10515600" cy="1325563"/>
          </a:xfrm>
        </p:spPr>
        <p:txBody>
          <a:bodyPr>
            <a:normAutofit/>
          </a:bodyPr>
          <a:lstStyle>
            <a:lvl1pPr algn="ctr">
              <a:defRPr sz="3200">
                <a:latin typeface="Arial Black" panose="020B0A040201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609725"/>
            <a:ext cx="11557000" cy="4351338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2201" y="135603"/>
            <a:ext cx="883997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792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448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04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92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0" y="0"/>
            <a:ext cx="10515600" cy="1325563"/>
          </a:xfrm>
        </p:spPr>
        <p:txBody>
          <a:bodyPr>
            <a:normAutofit/>
          </a:bodyPr>
          <a:lstStyle>
            <a:lvl1pPr algn="ctr">
              <a:defRPr sz="4000">
                <a:latin typeface="Arial Black" panose="020B0A040201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7601" y="365125"/>
            <a:ext cx="883997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478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057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493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9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97A4A-798A-4D77-9B8E-BC6952FCEFA5}" type="datetimeFigureOut">
              <a:rPr lang="en-US" smtClean="0"/>
              <a:t>3/1/2021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A34791-66DD-4734-B315-D68433715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989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kestrelinstruments.com/kestrel-5500-weather-meter?gclid=Cj0KCQiAvvKBBhCXARIsACTePW_ijgHc76zW8lY6YP6_ODHENiF99X6fxylPuV6xndoM_P1q1qMR8BEaAl2DEALw_wcB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fttechnologies.com/wind-sensors/lightweight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5912" y="-213374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Arial Black" pitchFamily="34" charset="0"/>
              </a:rPr>
              <a:t>Kite Mounted With </a:t>
            </a:r>
            <a:r>
              <a:rPr lang="en-US" sz="3200" dirty="0" smtClean="0">
                <a:latin typeface="Arial Black" pitchFamily="34" charset="0"/>
              </a:rPr>
              <a:t>Weather </a:t>
            </a:r>
            <a:r>
              <a:rPr lang="en-US" sz="3200" dirty="0">
                <a:latin typeface="Arial Black" pitchFamily="34" charset="0"/>
              </a:rPr>
              <a:t>Sensor Pod</a:t>
            </a:r>
            <a:endParaRPr lang="en-US" sz="3200" dirty="0">
              <a:latin typeface="Arial Black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86B72-5D67-4993-A141-A28ED8FE382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98262" y="1112189"/>
            <a:ext cx="34334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3363" indent="-233363">
              <a:buFont typeface="Arial" pitchFamily="34" charset="0"/>
              <a:buChar char="•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Experiments were carried out before center shutdown due to COVID </a:t>
            </a:r>
          </a:p>
          <a:p>
            <a:pPr marL="233363" indent="-233363">
              <a:buFont typeface="Arial" pitchFamily="34" charset="0"/>
              <a:buChar char="•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Kites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with attached sensor pods would collect weather data at an altitude of more than 500 ft.</a:t>
            </a:r>
          </a:p>
          <a:p>
            <a:pPr marL="233363" indent="-233363">
              <a:buFont typeface="Arial" pitchFamily="34" charset="0"/>
              <a:buChar char="•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Sensor is from Kestrel that could provide up to 40 various weather data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components</a:t>
            </a:r>
          </a:p>
          <a:p>
            <a:pPr marL="233363" indent="-233363">
              <a:buFont typeface="Arial" pitchFamily="34" charset="0"/>
              <a:buChar char="•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The sensor has built-in blue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tooth capability.</a:t>
            </a:r>
          </a:p>
          <a:p>
            <a:pPr marL="233363" indent="-233363">
              <a:buFont typeface="Arial" pitchFamily="34" charset="0"/>
              <a:buChar char="•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Currently, this technology is being considered for collecting weather data for UAV navigation</a:t>
            </a:r>
            <a:endParaRPr lang="en-US" dirty="0" smtClean="0"/>
          </a:p>
          <a:p>
            <a:pPr marL="233363" indent="-233363">
              <a:buFont typeface="Arial" pitchFamily="34" charset="0"/>
              <a:buChar char="•"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649657" y="3328014"/>
            <a:ext cx="2572869" cy="2052918"/>
            <a:chOff x="3065930" y="2976282"/>
            <a:chExt cx="2572869" cy="2052918"/>
          </a:xfrm>
        </p:grpSpPr>
        <p:pic>
          <p:nvPicPr>
            <p:cNvPr id="1026" name="Picture 2" descr="G:\0 Ongoing Work\0 Attractor\0 Presentations\Bi-Weekly and Monthly Meetings\2019\October 2019\IMG_4871.JP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065930" y="2976282"/>
              <a:ext cx="2572869" cy="2052918"/>
            </a:xfrm>
            <a:prstGeom prst="rect">
              <a:avLst/>
            </a:prstGeom>
            <a:noFill/>
          </p:spPr>
        </p:pic>
        <p:sp>
          <p:nvSpPr>
            <p:cNvPr id="10" name="TextBox 9"/>
            <p:cNvSpPr txBox="1"/>
            <p:nvPr/>
          </p:nvSpPr>
          <p:spPr>
            <a:xfrm>
              <a:off x="3251007" y="4585337"/>
              <a:ext cx="1240309" cy="338554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Sensor Pod</a:t>
              </a:r>
              <a:endParaRPr lang="en-US" sz="1600" dirty="0"/>
            </a:p>
          </p:txBody>
        </p:sp>
      </p:grp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20008" y="1361706"/>
            <a:ext cx="2579903" cy="1939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rot="5400000">
            <a:off x="8006791" y="2624553"/>
            <a:ext cx="5289177" cy="27103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18" name="TextBox 17"/>
          <p:cNvSpPr txBox="1"/>
          <p:nvPr/>
        </p:nvSpPr>
        <p:spPr>
          <a:xfrm>
            <a:off x="10465951" y="1397887"/>
            <a:ext cx="547650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Kite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9488799" y="2715698"/>
            <a:ext cx="1230017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Sensor Pod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28486" r="26124"/>
          <a:stretch/>
        </p:blipFill>
        <p:spPr>
          <a:xfrm>
            <a:off x="4622800" y="1361705"/>
            <a:ext cx="1900912" cy="4187971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895600" y="5688839"/>
            <a:ext cx="6400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hlinkClick r:id="rId6"/>
              </a:rPr>
              <a:t>https://kestrelinstruments.com/kestrel-5500-weather-meter?gclid=Cj0KCQiAvvKBBhCXARIsACTePW_ijgHc76zW8lY6YP6_ODHENiF99X6fxylPuV6xndoM_P1q1qMR8BEaAl2DEALw_wcB</a:t>
            </a:r>
            <a:endParaRPr lang="en-US" sz="1400" dirty="0" smtClean="0"/>
          </a:p>
          <a:p>
            <a:endParaRPr lang="en-US" sz="1400" dirty="0"/>
          </a:p>
        </p:txBody>
      </p:sp>
      <p:sp>
        <p:nvSpPr>
          <p:cNvPr id="12" name="Rectangle 11"/>
          <p:cNvSpPr/>
          <p:nvPr/>
        </p:nvSpPr>
        <p:spPr>
          <a:xfrm>
            <a:off x="10465951" y="3942915"/>
            <a:ext cx="17024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3363" indent="-233363">
              <a:buFont typeface="Arial" pitchFamily="34" charset="0"/>
              <a:buChar char="•"/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Test flying carried out on 10-8-19.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73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0857" y="6531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>
                <a:latin typeface="Arial Black" panose="020B0A04020102020204" pitchFamily="34" charset="0"/>
              </a:rPr>
              <a:t>Typical Data from Kestrel Sensor</a:t>
            </a:r>
            <a:endParaRPr lang="en-US" sz="3600" dirty="0">
              <a:latin typeface="Arial Black" panose="020B0A040201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27976" r="48817" b="8334"/>
          <a:stretch/>
        </p:blipFill>
        <p:spPr>
          <a:xfrm>
            <a:off x="2579497" y="1390876"/>
            <a:ext cx="7511560" cy="525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053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/>
          <a:srcRect l="15866" t="35328" r="16346" b="7693"/>
          <a:stretch/>
        </p:blipFill>
        <p:spPr bwMode="auto">
          <a:xfrm>
            <a:off x="876300" y="1206500"/>
            <a:ext cx="10718800" cy="4826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84200" y="1365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>
                <a:latin typeface="Arial Black" panose="020B0A04020102020204" pitchFamily="34" charset="0"/>
              </a:rPr>
              <a:t>Other wind sensors of interest</a:t>
            </a:r>
            <a:endParaRPr lang="en-US" sz="32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517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Near-Term Objectives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5600" y="1461166"/>
            <a:ext cx="115570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Review the Kestrel Sensor features.</a:t>
            </a:r>
          </a:p>
          <a:p>
            <a:r>
              <a:rPr lang="en-US" dirty="0" smtClean="0"/>
              <a:t>Gather FT100, </a:t>
            </a:r>
            <a:r>
              <a:rPr lang="en-US" dirty="0" err="1" smtClean="0"/>
              <a:t>Trisonica</a:t>
            </a:r>
            <a:r>
              <a:rPr lang="en-US" dirty="0" smtClean="0"/>
              <a:t> Mini, and Gill </a:t>
            </a:r>
            <a:r>
              <a:rPr lang="en-US" dirty="0" err="1" smtClean="0"/>
              <a:t>Windmaster</a:t>
            </a:r>
            <a:r>
              <a:rPr lang="en-US" dirty="0" smtClean="0"/>
              <a:t> sensor specifications</a:t>
            </a:r>
          </a:p>
          <a:p>
            <a:r>
              <a:rPr lang="en-US" dirty="0" smtClean="0"/>
              <a:t>Compare and analyze the specifications especially in regard to </a:t>
            </a:r>
            <a:r>
              <a:rPr lang="en-US" dirty="0" err="1" smtClean="0"/>
              <a:t>SWaP</a:t>
            </a:r>
            <a:r>
              <a:rPr lang="en-US" dirty="0" smtClean="0"/>
              <a:t> (size, weight, and power consumption), data characteristics and ease of broadcasting/wireless RF link</a:t>
            </a:r>
          </a:p>
          <a:p>
            <a:r>
              <a:rPr lang="en-US" dirty="0" smtClean="0"/>
              <a:t>Review UAV mounted wind sensors in the literature (Such as </a:t>
            </a:r>
            <a:r>
              <a:rPr lang="en-US" dirty="0" smtClean="0">
                <a:hlinkClick r:id="rId2"/>
              </a:rPr>
              <a:t>https://fttechnologies.com/wind-sensors/lightweight/</a:t>
            </a:r>
            <a:r>
              <a:rPr lang="en-US" dirty="0" smtClean="0"/>
              <a:t>)</a:t>
            </a:r>
          </a:p>
          <a:p>
            <a:r>
              <a:rPr lang="en-US" dirty="0" smtClean="0"/>
              <a:t>Develop a scheme to mount the Kestrel and other sensors on a UAV platform to collect and transfer wind and other weather related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163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779</TotalTime>
  <Words>182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Times New Roman</vt:lpstr>
      <vt:lpstr>Office Theme</vt:lpstr>
      <vt:lpstr>Kite Mounted With Weather Sensor Pod</vt:lpstr>
      <vt:lpstr>Typical Data from Kestrel Sensor</vt:lpstr>
      <vt:lpstr>Other wind sensors of interest</vt:lpstr>
      <vt:lpstr>Near-Term Objectives</vt:lpstr>
    </vt:vector>
  </TitlesOfParts>
  <Company>NASA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Prasad, Narasimha S. (LARC-D211)</dc:creator>
  <cp:lastModifiedBy>Prasad, Narasimha S. (LARC-D211)</cp:lastModifiedBy>
  <cp:revision>7</cp:revision>
  <dcterms:created xsi:type="dcterms:W3CDTF">2021-03-02T01:59:30Z</dcterms:created>
  <dcterms:modified xsi:type="dcterms:W3CDTF">2021-03-02T14:58:42Z</dcterms:modified>
</cp:coreProperties>
</file>

<file path=docProps/thumbnail.jpeg>
</file>